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92" r:id="rId5"/>
    <p:sldId id="294" r:id="rId6"/>
    <p:sldId id="325" r:id="rId7"/>
    <p:sldId id="295" r:id="rId8"/>
    <p:sldId id="259" r:id="rId9"/>
  </p:sldIdLst>
  <p:sldSz cx="12192000" cy="6858000"/>
  <p:notesSz cx="6858000" cy="9945688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a Belšak" initials="MB" lastIdx="1" clrIdx="0">
    <p:extLst>
      <p:ext uri="{19B8F6BF-5375-455C-9EA6-DF929625EA0E}">
        <p15:presenceInfo xmlns:p15="http://schemas.microsoft.com/office/powerpoint/2012/main" userId="Martina Belša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BA7E48-23EF-4733-AD62-A77AB9506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64BC14D-4821-4258-AF73-12F2FED3B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7A428A3-2C50-45FF-85B2-69F025B8D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BEF0A0F-1EF3-442B-A5FD-AFF2D68E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747A602-11AA-4CDC-9E0A-5522B70AA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900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5BA8007-A91D-4C8F-96C9-523B27B32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C9CB36A-3267-4A35-8E84-CD6C513E6C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E4E39DD-12E9-4593-A88B-F1B1E3247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6CB5318-AEB5-4C52-A69D-629385F26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C158BD4-1B86-466D-BE07-6CC25AA9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906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DD8FB12-AA21-4AB4-A5F9-A973AB9FA5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8C42F44-38D5-4DBA-8AC4-84BA2645B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EE3DEF4-B456-4504-A352-60D8D4714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9939F8E-486E-4A33-85F3-F78E0F707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A1C20A-D51E-4160-AC85-8BE612EC1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665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E87A37-F7E1-4C5B-AF67-D65988463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486AA46-D3AE-4357-BEB0-97040ABBB6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4A7AE9A-69E2-4937-8885-3FCCBE85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951E66A-FACA-473B-A5A4-C80B0CE57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7D8981A-0944-46B6-993D-E623E8862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7265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EFA69B-E200-425D-8D13-891CB6356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883EEC1-E9A5-4B48-9762-327C9C8F8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F05C568-414F-4EDC-8BA1-DDC35F53D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4894EE-8943-4DA2-B0EB-5C5564B14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6DE8AA2-8516-480B-89BE-F6892DB26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494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837714-F32D-4B6D-BB36-D800C7A3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C413E9F-46F9-4A36-AFF5-75A3C27D1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16D116F-4677-43DE-A574-4BCA32F9B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438D474-1F8D-4DAE-915A-8C1356DE4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1F3E32B8-F1E0-42CB-BF44-EFDA4ED2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3028E3-5DD9-45B1-ACE8-E16E5D632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868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0B22A4-5374-4A5E-972E-EE49671AA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D7AF5361-B302-4CCB-A534-ABD65F9FE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C6FF266-B46C-4813-8C74-BEFF188B8A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D2A6920-04F4-448A-8F42-3F639E444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01EB7BA-0B24-4A9D-A4CC-86596F649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C234B7DC-9E11-44C5-A20D-1988BC5E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07985F7-F1A5-4416-BB28-F72436455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1C9E421-C991-4058-90BF-4C20C577D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825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F4FCCF-2A70-4FFB-93A3-60029D622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63B37142-2EE4-4313-A037-491C6E6C9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56B418D8-9C02-4F44-A9B0-CBD4DB62C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CB9F5348-FAC2-4CF0-85F6-9C6A4626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6536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CAEA739-ABFF-4870-8369-923F33C3E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88B389BF-D54A-4B47-9DDB-6B34F9C6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BA0B0DD0-087A-4810-9639-62685CCE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9311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B6F211-A399-4A45-A8FF-D47B12FB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D8F695A-547E-4E54-AC32-E6547EE63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6D0A60E-2671-4526-9357-D0CC1479A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A35A783-A7AE-46DB-B3BC-F7E73079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D7BF139-0AC9-4B34-91B4-ADD3B6737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A8474FF-DF83-4311-A891-D839F1489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046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2CFF21C-09E9-47FF-9B92-BB373C30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F566B7-0FEC-4757-BFD4-FE236895B2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9D549E9-65C7-490B-A053-28DC07E6E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9452CA5-C448-4022-A384-971D5823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2C1417C-F165-436D-A3F8-20FD0F46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ABB335-828D-4361-85B4-2FAD43653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6537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3075AB7C-561E-4B0D-8FAC-ACF60A571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F64B7EF-53DC-447A-B1F8-514C548E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FA4848-AC67-4DB2-AE81-04F37FA29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41D0-3F4A-4576-9AEC-05C130F52DFC}" type="datetimeFigureOut">
              <a:rPr lang="sl-SI" smtClean="0"/>
              <a:t>26. 05. 2021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BF4B9F1-7821-4F37-BD87-1FD2252FB2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81DAF57-5429-4028-8C42-9FCE1D1B83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44BFB-CB59-4D7A-AE46-BC7F4D15209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686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rometna-my.sharepoint.com/:w:/g/personal/martina_belsak_vpsmb_eu/Eajg7ouFOIBOqbstZlUebsMBdb0vjX8_hNGpgSZFlR9EyQ?e=D7Fc0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prometna-my.sharepoint.com/:w:/g/personal/martina_belsak_vpsmb_eu/EW-YGaxBlvpEipgCHs6Imu4BPVts13uzAxfANH_jtoTMaQ?e=7tFMc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" TargetMode="External"/><Relationship Id="rId7" Type="http://schemas.openxmlformats.org/officeDocument/2006/relationships/hyperlink" Target="https://www.ess.gov.si/_files/4343/prijava_vloga_ponudba_in_zivljenjepis.pdf" TargetMode="External"/><Relationship Id="rId2" Type="http://schemas.openxmlformats.org/officeDocument/2006/relationships/hyperlink" Target="http://portalosv.splet.arnes.si/funkcionalna-pismenost/pisna-komunikacija/zivljenjepis-cv/prijava-z-zivljenjepis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kariera.si/sl" TargetMode="External"/><Relationship Id="rId5" Type="http://schemas.openxmlformats.org/officeDocument/2006/relationships/hyperlink" Target="https://si.trenkwalder.com/" TargetMode="External"/><Relationship Id="rId4" Type="http://schemas.openxmlformats.org/officeDocument/2006/relationships/hyperlink" Target="https://www.adecco.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ight Triangle 9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E2DC57-A7F4-40DA-AEE9-B1BEB92D86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75" y="625059"/>
            <a:ext cx="6891182" cy="5607882"/>
          </a:xfrm>
          <a:prstGeom prst="rect">
            <a:avLst/>
          </a:pr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5BEC225-BC95-420C-B799-B497BB979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4388" y="1383527"/>
            <a:ext cx="5811555" cy="4175166"/>
          </a:xfrm>
        </p:spPr>
        <p:txBody>
          <a:bodyPr anchor="ctr">
            <a:normAutofit/>
          </a:bodyPr>
          <a:lstStyle/>
          <a:p>
            <a:pPr algn="r"/>
            <a:r>
              <a:rPr lang="sl-SI" sz="5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Moja poklicna kariera - </a:t>
            </a:r>
            <a:r>
              <a:rPr lang="sl-SI" sz="5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motivacijsko pismo</a:t>
            </a:r>
            <a:br>
              <a:rPr lang="sl-SI" sz="53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sl-SI" sz="5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D76B851-1DF3-42BA-8D4B-EC4B1D02C6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3517" y="2545976"/>
            <a:ext cx="3086502" cy="1850270"/>
          </a:xfrm>
        </p:spPr>
        <p:txBody>
          <a:bodyPr anchor="ctr">
            <a:normAutofit/>
          </a:bodyPr>
          <a:lstStyle/>
          <a:p>
            <a:pPr algn="l"/>
            <a:r>
              <a:rPr lang="sl-SI" dirty="0"/>
              <a:t>Martina Belšak</a:t>
            </a:r>
          </a:p>
          <a:p>
            <a:pPr algn="l"/>
            <a:endParaRPr lang="sl-SI" dirty="0"/>
          </a:p>
          <a:p>
            <a:pPr algn="l"/>
            <a:r>
              <a:rPr lang="sl-SI" dirty="0"/>
              <a:t>Maribor, 24. 3. 2021</a:t>
            </a:r>
          </a:p>
        </p:txBody>
      </p:sp>
    </p:spTree>
    <p:extLst>
      <p:ext uri="{BB962C8B-B14F-4D97-AF65-F5344CB8AC3E}">
        <p14:creationId xmlns:p14="http://schemas.microsoft.com/office/powerpoint/2010/main" val="274754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2311649-0A15-4EAA-A300-DFA45CB7B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5260" y="1188637"/>
            <a:ext cx="5852711" cy="1597228"/>
          </a:xfrm>
        </p:spPr>
        <p:txBody>
          <a:bodyPr>
            <a:normAutofit/>
          </a:bodyPr>
          <a:lstStyle/>
          <a:p>
            <a:r>
              <a:rPr lang="sl-SI" sz="4700"/>
              <a:t>MOTIVACIJSKO PISMO – zunanja zgradba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DCEE46D-D113-4E4A-A062-C6EA860A87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040" y="1188637"/>
            <a:ext cx="3052619" cy="4557888"/>
          </a:xfrm>
          <a:prstGeom prst="rect">
            <a:avLst/>
          </a:prstGeom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3588A9E-0A21-4A9D-AF03-DC6D953BE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2998278"/>
            <a:ext cx="4428236" cy="272819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sl-SI" sz="2000"/>
          </a:p>
          <a:p>
            <a:pPr marL="0" indent="0">
              <a:buNone/>
            </a:pPr>
            <a:endParaRPr lang="sl-SI" sz="2000"/>
          </a:p>
        </p:txBody>
      </p:sp>
    </p:spTree>
    <p:extLst>
      <p:ext uri="{BB962C8B-B14F-4D97-AF65-F5344CB8AC3E}">
        <p14:creationId xmlns:p14="http://schemas.microsoft.com/office/powerpoint/2010/main" val="2652664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DF39CC-A4AB-44C0-B1C6-7DDF20439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-65314"/>
            <a:ext cx="10515600" cy="1325563"/>
          </a:xfrm>
        </p:spPr>
        <p:txBody>
          <a:bodyPr/>
          <a:lstStyle/>
          <a:p>
            <a:r>
              <a:rPr lang="sl-SI" dirty="0"/>
              <a:t>Motivacijsko pismo – notranja zgradba</a:t>
            </a:r>
          </a:p>
        </p:txBody>
      </p:sp>
      <p:pic>
        <p:nvPicPr>
          <p:cNvPr id="4" name="Označba mesta vsebine 3">
            <a:extLst>
              <a:ext uri="{FF2B5EF4-FFF2-40B4-BE49-F238E27FC236}">
                <a16:creationId xmlns:a16="http://schemas.microsoft.com/office/drawing/2014/main" id="{17A8B7E6-2949-4F53-BC16-E783895EC3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483" y="1089903"/>
            <a:ext cx="9385033" cy="5463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383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99F61F15-2D61-4FF7-B486-647F78D65F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6396" y="756804"/>
            <a:ext cx="8600090" cy="6101196"/>
          </a:xfrm>
        </p:spPr>
      </p:pic>
      <p:sp>
        <p:nvSpPr>
          <p:cNvPr id="6" name="Naslov 1">
            <a:extLst>
              <a:ext uri="{FF2B5EF4-FFF2-40B4-BE49-F238E27FC236}">
                <a16:creationId xmlns:a16="http://schemas.microsoft.com/office/drawing/2014/main" id="{CDD8188F-F8B0-4530-AB13-FC3F23F4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-65314"/>
            <a:ext cx="10515600" cy="1325563"/>
          </a:xfrm>
        </p:spPr>
        <p:txBody>
          <a:bodyPr/>
          <a:lstStyle/>
          <a:p>
            <a:r>
              <a:rPr lang="sl-SI" dirty="0"/>
              <a:t>Motivacijsko pismo – notranja zgradba</a:t>
            </a:r>
          </a:p>
        </p:txBody>
      </p:sp>
    </p:spTree>
    <p:extLst>
      <p:ext uri="{BB962C8B-B14F-4D97-AF65-F5344CB8AC3E}">
        <p14:creationId xmlns:p14="http://schemas.microsoft.com/office/powerpoint/2010/main" val="1819943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DF39CC-A4AB-44C0-B1C6-7DDF20439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Motivacijsko pismo – primer</a:t>
            </a:r>
          </a:p>
        </p:txBody>
      </p:sp>
      <p:pic>
        <p:nvPicPr>
          <p:cNvPr id="8" name="Slika 7">
            <a:hlinkClick r:id="rId2"/>
            <a:extLst>
              <a:ext uri="{FF2B5EF4-FFF2-40B4-BE49-F238E27FC236}">
                <a16:creationId xmlns:a16="http://schemas.microsoft.com/office/drawing/2014/main" id="{6B855D06-BC76-4F9D-84E2-84FA1ADD6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10" y="1259900"/>
            <a:ext cx="4133850" cy="5419725"/>
          </a:xfrm>
          <a:prstGeom prst="rect">
            <a:avLst/>
          </a:prstGeom>
        </p:spPr>
      </p:pic>
      <p:pic>
        <p:nvPicPr>
          <p:cNvPr id="13" name="Označba mesta vsebine 12">
            <a:hlinkClick r:id="rId4"/>
            <a:extLst>
              <a:ext uri="{FF2B5EF4-FFF2-40B4-BE49-F238E27FC236}">
                <a16:creationId xmlns:a16="http://schemas.microsoft.com/office/drawing/2014/main" id="{86528706-8C88-49C7-9E90-688C3AAFB7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934305" y="1428750"/>
            <a:ext cx="4067175" cy="5429250"/>
          </a:xfrm>
        </p:spPr>
      </p:pic>
    </p:spTree>
    <p:extLst>
      <p:ext uri="{BB962C8B-B14F-4D97-AF65-F5344CB8AC3E}">
        <p14:creationId xmlns:p14="http://schemas.microsoft.com/office/powerpoint/2010/main" val="1313529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5AD200-52B7-44DB-9AB0-1EA2F4105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sl-SI" sz="4600" dirty="0"/>
            </a:br>
            <a:r>
              <a:rPr kumimoji="0" lang="sl-SI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Za konec …</a:t>
            </a:r>
            <a:endParaRPr lang="sl-SI" sz="3200" b="1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CB5AC85-325A-46D1-BB70-73C12466F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 bojte se pisanja motivacijskega pisma in življenjepisa – to je vaša priložnost, da razmislite o sebi, kaj znate, kaj ste se naučili, kaj bi se še lahko naučili in kako ste lahko koristni in ob tem tudi sami rastete – ali kakor lahko preberemo spodaj: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“Viziji mora slediti konkreten podvig.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 dovolj, da zremo v stopnice pred sabo,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moramo zakorakati po stopnicah.” </a:t>
            </a:r>
            <a:r>
              <a:rPr kumimoji="0" lang="sl-SI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Vance</a:t>
            </a: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sl-SI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Havner</a:t>
            </a:r>
            <a:endParaRPr kumimoji="0" lang="sl-SI" sz="2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»Povprečneži čakajo, da jim priložnost pride naproti.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Močni, sposobni, budni ljudje lovijo priložnosti.«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B. C. </a:t>
            </a:r>
            <a:r>
              <a:rPr kumimoji="0" lang="sl-SI" sz="22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Forbes</a:t>
            </a:r>
            <a:endParaRPr kumimoji="0" lang="sl-SI" sz="2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»Ne bojte se počasne rasti, bojte se ostati na mestu.«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Kitajski pregovor</a:t>
            </a:r>
          </a:p>
          <a:p>
            <a:endParaRPr lang="sl-SI" dirty="0"/>
          </a:p>
        </p:txBody>
      </p:sp>
      <p:sp>
        <p:nvSpPr>
          <p:cNvPr id="7" name="Pravokotni trikotnik 6">
            <a:extLst>
              <a:ext uri="{FF2B5EF4-FFF2-40B4-BE49-F238E27FC236}">
                <a16:creationId xmlns:a16="http://schemas.microsoft.com/office/drawing/2014/main" id="{EDE162C5-B4B3-4634-A93B-D544F48B21E4}"/>
              </a:ext>
            </a:extLst>
          </p:cNvPr>
          <p:cNvSpPr/>
          <p:nvPr/>
        </p:nvSpPr>
        <p:spPr>
          <a:xfrm flipH="1">
            <a:off x="8576441" y="3321269"/>
            <a:ext cx="3121573" cy="3171606"/>
          </a:xfrm>
          <a:prstGeom prst="rtTriangl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l-S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746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95D4345-58F0-40E1-86CF-B1473FC71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z="4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Hvala za pozornost!</a:t>
            </a:r>
            <a:endParaRPr lang="sl-SI" dirty="0"/>
          </a:p>
        </p:txBody>
      </p:sp>
      <p:pic>
        <p:nvPicPr>
          <p:cNvPr id="5" name="Označba mesta vsebine 4" descr="Like Bee">
            <a:extLst>
              <a:ext uri="{FF2B5EF4-FFF2-40B4-BE49-F238E27FC236}">
                <a16:creationId xmlns:a16="http://schemas.microsoft.com/office/drawing/2014/main" id="{AE56CE93-2316-40C3-93AC-D6C47BE9E6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906" y="1690688"/>
            <a:ext cx="4802187" cy="4802187"/>
          </a:xfrm>
        </p:spPr>
      </p:pic>
    </p:spTree>
    <p:extLst>
      <p:ext uri="{BB962C8B-B14F-4D97-AF65-F5344CB8AC3E}">
        <p14:creationId xmlns:p14="http://schemas.microsoft.com/office/powerpoint/2010/main" val="3222733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3642A9-CA13-4997-8BB5-3678B9CC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Uporabljeni spletni viri: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86AE2ED-9702-4DB7-8DBE-CABBF87E9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err="1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err="1">
                <a:hlinkClick r:id="rId2"/>
              </a:rPr>
              <a:t>esvetovanje.ess.gov.si</a:t>
            </a:r>
            <a:r>
              <a:rPr lang="sl-SI" dirty="0">
                <a:hlinkClick r:id="rId2"/>
              </a:rPr>
              <a:t>/</a:t>
            </a:r>
          </a:p>
          <a:p>
            <a:r>
              <a:rPr lang="sl-SI" dirty="0" err="1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err="1">
                <a:hlinkClick r:id="rId2"/>
              </a:rPr>
              <a:t>www.optius.com</a:t>
            </a:r>
            <a:r>
              <a:rPr lang="sl-SI" dirty="0">
                <a:hlinkClick r:id="rId2"/>
              </a:rPr>
              <a:t>/</a:t>
            </a:r>
          </a:p>
          <a:p>
            <a:r>
              <a:rPr lang="sl-SI" dirty="0" err="1">
                <a:hlinkClick r:id="rId2"/>
              </a:rPr>
              <a:t>https</a:t>
            </a:r>
            <a:r>
              <a:rPr lang="sl-SI" dirty="0">
                <a:hlinkClick r:id="rId2"/>
              </a:rPr>
              <a:t>://</a:t>
            </a:r>
            <a:r>
              <a:rPr lang="sl-SI" dirty="0" err="1">
                <a:hlinkClick r:id="rId2"/>
              </a:rPr>
              <a:t>www.mojedelo.com</a:t>
            </a:r>
            <a:r>
              <a:rPr lang="sl-SI" dirty="0">
                <a:hlinkClick r:id="rId2"/>
              </a:rPr>
              <a:t>/</a:t>
            </a:r>
            <a:r>
              <a:rPr lang="sl-SI" dirty="0" err="1">
                <a:hlinkClick r:id="rId2"/>
              </a:rPr>
              <a:t>karierni-nasveti?gclid</a:t>
            </a:r>
            <a:r>
              <a:rPr lang="sl-SI" dirty="0">
                <a:hlinkClick r:id="rId2"/>
              </a:rPr>
              <a:t>=</a:t>
            </a:r>
            <a:r>
              <a:rPr lang="sl-SI" dirty="0" err="1">
                <a:hlinkClick r:id="rId2"/>
              </a:rPr>
              <a:t>EAIaIQobChMI7a6M7q7C7wIVAZayCh3nZwOkEAAYASACEgJjjPD_BwE</a:t>
            </a:r>
            <a:endParaRPr lang="sl-SI" dirty="0">
              <a:hlinkClick r:id="rId2"/>
            </a:endParaRPr>
          </a:p>
          <a:p>
            <a:r>
              <a:rPr lang="sl-SI" dirty="0" err="1">
                <a:hlinkClick r:id="rId3"/>
              </a:rPr>
              <a:t>https</a:t>
            </a:r>
            <a:r>
              <a:rPr lang="sl-SI" dirty="0">
                <a:hlinkClick r:id="rId3"/>
              </a:rPr>
              <a:t>://</a:t>
            </a:r>
            <a:r>
              <a:rPr lang="sl-SI" dirty="0" err="1">
                <a:hlinkClick r:id="rId3"/>
              </a:rPr>
              <a:t>www.linkedin.com</a:t>
            </a:r>
            <a:r>
              <a:rPr lang="sl-SI" dirty="0">
                <a:hlinkClick r:id="rId3"/>
              </a:rPr>
              <a:t>/</a:t>
            </a:r>
            <a:endParaRPr lang="sl-SI" dirty="0"/>
          </a:p>
          <a:p>
            <a:r>
              <a:rPr lang="sl-SI" dirty="0" err="1">
                <a:hlinkClick r:id="rId4"/>
              </a:rPr>
              <a:t>https</a:t>
            </a:r>
            <a:r>
              <a:rPr lang="sl-SI" dirty="0">
                <a:hlinkClick r:id="rId4"/>
              </a:rPr>
              <a:t>://</a:t>
            </a:r>
            <a:r>
              <a:rPr lang="sl-SI" dirty="0" err="1">
                <a:hlinkClick r:id="rId4"/>
              </a:rPr>
              <a:t>www.adecco.si</a:t>
            </a:r>
            <a:r>
              <a:rPr lang="sl-SI" dirty="0">
                <a:hlinkClick r:id="rId4"/>
              </a:rPr>
              <a:t>/</a:t>
            </a:r>
            <a:endParaRPr lang="sl-SI" dirty="0"/>
          </a:p>
          <a:p>
            <a:r>
              <a:rPr lang="sl-SI" dirty="0" err="1">
                <a:hlinkClick r:id="rId5"/>
              </a:rPr>
              <a:t>https</a:t>
            </a:r>
            <a:r>
              <a:rPr lang="sl-SI" dirty="0">
                <a:hlinkClick r:id="rId5"/>
              </a:rPr>
              <a:t>://</a:t>
            </a:r>
            <a:r>
              <a:rPr lang="sl-SI" dirty="0" err="1">
                <a:hlinkClick r:id="rId5"/>
              </a:rPr>
              <a:t>si.trenkwalder.com</a:t>
            </a:r>
            <a:r>
              <a:rPr lang="sl-SI" dirty="0">
                <a:hlinkClick r:id="rId5"/>
              </a:rPr>
              <a:t>/</a:t>
            </a:r>
            <a:endParaRPr lang="sl-SI" dirty="0"/>
          </a:p>
          <a:p>
            <a:r>
              <a:rPr lang="sl-SI" dirty="0" err="1">
                <a:hlinkClick r:id="rId6"/>
              </a:rPr>
              <a:t>https</a:t>
            </a:r>
            <a:r>
              <a:rPr lang="sl-SI" dirty="0">
                <a:hlinkClick r:id="rId6"/>
              </a:rPr>
              <a:t>://</a:t>
            </a:r>
            <a:r>
              <a:rPr lang="sl-SI" dirty="0" err="1">
                <a:hlinkClick r:id="rId6"/>
              </a:rPr>
              <a:t>www.kariera.si</a:t>
            </a:r>
            <a:r>
              <a:rPr lang="sl-SI" dirty="0">
                <a:hlinkClick r:id="rId6"/>
              </a:rPr>
              <a:t>/sl</a:t>
            </a:r>
            <a:endParaRPr lang="sl-SI" dirty="0">
              <a:hlinkClick r:id="rId2"/>
            </a:endParaRPr>
          </a:p>
          <a:p>
            <a:r>
              <a:rPr lang="sl-SI" dirty="0">
                <a:hlinkClick r:id="rId2"/>
              </a:rPr>
              <a:t>http://</a:t>
            </a:r>
            <a:r>
              <a:rPr lang="sl-SI" dirty="0" err="1">
                <a:hlinkClick r:id="rId2"/>
              </a:rPr>
              <a:t>portalosv.splet.arnes.si</a:t>
            </a:r>
            <a:r>
              <a:rPr lang="sl-SI" dirty="0">
                <a:hlinkClick r:id="rId2"/>
              </a:rPr>
              <a:t>/funkcionalna-pismenost/pisna-komunikacija/</a:t>
            </a:r>
            <a:r>
              <a:rPr lang="sl-SI" dirty="0" err="1">
                <a:hlinkClick r:id="rId2"/>
              </a:rPr>
              <a:t>zivljenjepis</a:t>
            </a:r>
            <a:r>
              <a:rPr lang="sl-SI" dirty="0">
                <a:hlinkClick r:id="rId2"/>
              </a:rPr>
              <a:t>-cv/prijava-z-</a:t>
            </a:r>
            <a:r>
              <a:rPr lang="sl-SI" dirty="0" err="1">
                <a:hlinkClick r:id="rId2"/>
              </a:rPr>
              <a:t>zivljenjepisom</a:t>
            </a:r>
            <a:r>
              <a:rPr lang="sl-SI" dirty="0">
                <a:hlinkClick r:id="rId2"/>
              </a:rPr>
              <a:t>/</a:t>
            </a:r>
            <a:endParaRPr lang="sl-SI" dirty="0"/>
          </a:p>
          <a:p>
            <a:r>
              <a:rPr lang="sl-SI" dirty="0" err="1">
                <a:hlinkClick r:id="rId7"/>
              </a:rPr>
              <a:t>https</a:t>
            </a:r>
            <a:r>
              <a:rPr lang="sl-SI" dirty="0">
                <a:hlinkClick r:id="rId7"/>
              </a:rPr>
              <a:t>://</a:t>
            </a:r>
            <a:r>
              <a:rPr lang="sl-SI" dirty="0" err="1">
                <a:hlinkClick r:id="rId7"/>
              </a:rPr>
              <a:t>www.ess.gov.si</a:t>
            </a:r>
            <a:r>
              <a:rPr lang="sl-SI" dirty="0">
                <a:hlinkClick r:id="rId7"/>
              </a:rPr>
              <a:t>/_</a:t>
            </a:r>
            <a:r>
              <a:rPr lang="sl-SI" dirty="0" err="1">
                <a:hlinkClick r:id="rId7"/>
              </a:rPr>
              <a:t>files</a:t>
            </a:r>
            <a:r>
              <a:rPr lang="sl-SI" dirty="0">
                <a:hlinkClick r:id="rId7"/>
              </a:rPr>
              <a:t>/4343/</a:t>
            </a:r>
            <a:r>
              <a:rPr lang="sl-SI" dirty="0" err="1">
                <a:hlinkClick r:id="rId7"/>
              </a:rPr>
              <a:t>prijava_vloga_ponudba_in_zivljenjepis.pdf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5846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270</Words>
  <Application>Microsoft Office PowerPoint</Application>
  <PresentationFormat>Širokozaslonsko</PresentationFormat>
  <Paragraphs>32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Officeova tema</vt:lpstr>
      <vt:lpstr>Moja poklicna kariera - motivacijsko pismo </vt:lpstr>
      <vt:lpstr>MOTIVACIJSKO PISMO – zunanja zgradba</vt:lpstr>
      <vt:lpstr>Motivacijsko pismo – notranja zgradba</vt:lpstr>
      <vt:lpstr>Motivacijsko pismo – notranja zgradba</vt:lpstr>
      <vt:lpstr>Motivacijsko pismo – primer</vt:lpstr>
      <vt:lpstr> Za konec …</vt:lpstr>
      <vt:lpstr>Hvala za pozornost!</vt:lpstr>
      <vt:lpstr>Uporabljeni spletni viri: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Europass in motivacijsko pismo</dc:title>
  <dc:creator>Martina Belšak</dc:creator>
  <cp:lastModifiedBy>Martina Belšak</cp:lastModifiedBy>
  <cp:revision>81</cp:revision>
  <cp:lastPrinted>2021-03-23T21:23:56Z</cp:lastPrinted>
  <dcterms:created xsi:type="dcterms:W3CDTF">2021-03-19T21:44:34Z</dcterms:created>
  <dcterms:modified xsi:type="dcterms:W3CDTF">2021-05-26T21:52:12Z</dcterms:modified>
</cp:coreProperties>
</file>